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2" r:id="rId24"/>
    <p:sldId id="893" r:id="rId25"/>
    <p:sldId id="896" r:id="rId26"/>
    <p:sldId id="897" r:id="rId27"/>
    <p:sldId id="898" r:id="rId28"/>
    <p:sldId id="899" r:id="rId29"/>
    <p:sldId id="900" r:id="rId30"/>
    <p:sldId id="901" r:id="rId31"/>
    <p:sldId id="902" r:id="rId32"/>
    <p:sldId id="930" r:id="rId33"/>
    <p:sldId id="904" r:id="rId34"/>
    <p:sldId id="905" r:id="rId35"/>
    <p:sldId id="906" r:id="rId36"/>
    <p:sldId id="907" r:id="rId37"/>
    <p:sldId id="908" r:id="rId38"/>
    <p:sldId id="909" r:id="rId39"/>
    <p:sldId id="932" r:id="rId40"/>
    <p:sldId id="914" r:id="rId41"/>
    <p:sldId id="915" r:id="rId42"/>
    <p:sldId id="916" r:id="rId43"/>
    <p:sldId id="917" r:id="rId44"/>
    <p:sldId id="918" r:id="rId45"/>
    <p:sldId id="919" r:id="rId46"/>
    <p:sldId id="920" r:id="rId47"/>
    <p:sldId id="921" r:id="rId48"/>
    <p:sldId id="922" r:id="rId49"/>
    <p:sldId id="924" r:id="rId50"/>
    <p:sldId id="926" r:id="rId51"/>
    <p:sldId id="927" r:id="rId52"/>
    <p:sldId id="928" r:id="rId53"/>
    <p:sldId id="933" r:id="rId54"/>
    <p:sldId id="929" r:id="rId55"/>
    <p:sldId id="672"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2"/>
            <p14:sldId id="893"/>
            <p14:sldId id="896"/>
            <p14:sldId id="897"/>
            <p14:sldId id="898"/>
            <p14:sldId id="899"/>
            <p14:sldId id="900"/>
            <p14:sldId id="901"/>
            <p14:sldId id="902"/>
            <p14:sldId id="930"/>
            <p14:sldId id="904"/>
            <p14:sldId id="905"/>
            <p14:sldId id="906"/>
            <p14:sldId id="907"/>
            <p14:sldId id="908"/>
            <p14:sldId id="909"/>
            <p14:sldId id="932"/>
            <p14:sldId id="914"/>
            <p14:sldId id="915"/>
            <p14:sldId id="916"/>
            <p14:sldId id="917"/>
            <p14:sldId id="918"/>
            <p14:sldId id="919"/>
            <p14:sldId id="920"/>
            <p14:sldId id="921"/>
            <p14:sldId id="922"/>
            <p14:sldId id="924"/>
            <p14:sldId id="926"/>
            <p14:sldId id="927"/>
            <p14:sldId id="928"/>
            <p14:sldId id="933"/>
            <p14:sldId id="929"/>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30" d="100"/>
          <a:sy n="30" d="100"/>
        </p:scale>
        <p:origin x="28" y="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432E5B94-DCB2-419F-AF61-C294F1552011}" type="presOf" srcId="{48BFC11E-BEC5-A04A-85FE-5CDD615EA7A7}" destId="{C37DF790-00F9-8D45-9081-2DC5F7F0C0C5}" srcOrd="0" destOrd="0" presId="urn:microsoft.com/office/officeart/2008/layout/HalfCircleOrganizationChart"/>
    <dgm:cxn modelId="{F97C18D7-A01F-4E14-A5A8-995CE660B25B}" type="presOf" srcId="{88C386A5-A841-EA42-A28F-B66650749E27}" destId="{79FA37EA-7521-1F4C-A399-95F223771CD3}"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028C3096-94C0-4840-B74F-9B81B8526D18}" type="presOf" srcId="{6B08ED09-B874-D74A-BDB7-F1763A20BFC0}" destId="{45E80E85-8B2F-BE4A-86BC-2DD7EF816D17}"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8F1A8407-2D99-4C85-B09C-9DFAB47B9004}" type="presOf" srcId="{88C386A5-A841-EA42-A28F-B66650749E27}" destId="{79FA37EA-7521-1F4C-A399-95F223771CD3}" srcOrd="0" destOrd="0" presId="urn:microsoft.com/office/officeart/2008/layout/HalfCircleOrganizationChart"/>
    <dgm:cxn modelId="{26652F21-86B5-4C87-9568-C76C85FE5F14}" type="presOf" srcId="{851EF02D-4E59-5041-89D7-627FB4EC6616}" destId="{709B747C-318A-DB40-B2FE-A27AEB67E54A}"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CB6EC6FE-9D93-4A9E-A10D-06F4F11EEE16}" type="presOf" srcId="{DCFC437A-325F-8D45-B683-EDC55DEB4733}" destId="{D68DF7B4-8542-9446-818C-59947218F8B5}"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49FED51B-8404-4D7F-AA4D-4344B323F53D}"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74C5204-11CD-4DE1-867C-91ED5C3818FB}"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04200588-AC34-4707-8141-A0C82A1B88B9}" type="presOf" srcId="{70AA8A8F-8FED-4149-A295-9D1BA95DDC9B}" destId="{0BF0BE85-E423-A843-B9AB-EA5B9369F662}" srcOrd="1" destOrd="0" presId="urn:microsoft.com/office/officeart/2008/layout/HalfCircleOrganizationChart"/>
    <dgm:cxn modelId="{8C19A2FF-C8E9-49E3-BE13-0DA652BA05EE}" type="presOf" srcId="{26682DDB-D0AF-AC40-89FC-33DDA6C5852B}" destId="{79B657D3-E685-EE40-84FD-F5F87664B2D8}"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F78FA52A-333B-4F89-8CDB-60EDCACFAF8C}" type="presOf" srcId="{1F264E59-6640-F24A-A9A5-AE6102944451}" destId="{1504E0BF-00D0-3C49-8725-83C91B7265FD}"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7DBB7A33-9689-4C8F-A467-D965A6C4C873}" type="presOf" srcId="{A9B3F6A5-C6D1-254C-BD35-1FAB4569ADFA}" destId="{6CC84037-DD20-484A-B7F5-D331EDFCF789}" srcOrd="1"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97776442-2680-4E0A-9AF6-33E238FE61B9}" type="presOf" srcId="{A9B3F6A5-C6D1-254C-BD35-1FAB4569ADFA}" destId="{EB05192C-527A-5D41-87F2-2EC5C324EC0B}"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DDD39FB4-9FF9-40B5-B966-9A9693F65583}" type="presOf" srcId="{51B08561-6DC4-1241-9670-0F3CAB408282}" destId="{9E51699A-991B-4641-84D2-212B2B027E89}"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p>
          <a:p>
            <a:endParaRPr lang="en-US" dirty="0" smtClean="0"/>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"ip-172-31-2-14x".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8.xml"/><Relationship Id="rId1" Type="http://schemas.openxmlformats.org/officeDocument/2006/relationships/slideLayout" Target="../slideLayouts/slideLayout2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9.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en-US" sz="2600" dirty="0" err="1"/>
              <a:t>etc</a:t>
            </a:r>
            <a:r>
              <a:rPr lang="en-US" sz="2600" dirty="0"/>
              <a:t>/</a:t>
            </a:r>
            <a:r>
              <a:rPr lang="en-US" sz="2600" dirty="0" err="1"/>
              <a:t>motd</a:t>
            </a:r>
            <a:r>
              <a:rPr lang="en-US" sz="2600" dirty="0"/>
              <a:t>" do</a:t>
            </a:r>
          </a:p>
          <a:p>
            <a:r>
              <a:rPr lang="en-US" sz="2600" dirty="0"/>
              <a:t>  content "Property 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en-US" sz="2600" dirty="0"/>
              <a:t>"</a:t>
            </a:r>
          </a:p>
          <a:p>
            <a:r>
              <a:rPr lang="en-US" sz="2600" dirty="0"/>
              <a:t>  mode "0644"</a:t>
            </a:r>
          </a:p>
          <a:p>
            <a:r>
              <a:rPr lang="en-US" sz="2600" dirty="0"/>
              <a:t>  owner "root"</a:t>
            </a:r>
          </a:p>
          <a:p>
            <a:r>
              <a:rPr lang="en-US" sz="2600" dirty="0"/>
              <a:t>  group "root"</a:t>
            </a:r>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8120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"IPADDRESS: #{node["</a:t>
            </a:r>
            <a:r>
              <a:rPr lang="en-US" dirty="0" err="1">
                <a:latin typeface="Courier New" panose="02070309020205020404" pitchFamily="49" charset="0"/>
                <a:cs typeface="Courier New" panose="02070309020205020404" pitchFamily="49" charset="0"/>
              </a:rPr>
              <a:t>ipaddress</a:t>
            </a:r>
            <a:r>
              <a:rPr lang="en-US"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"HOSTNAME: #{node["hostname"]}"</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Courier New" panose="02070309020205020404" pitchFamily="49" charset="0"/>
                <a:cs typeface="Courier New" panose="02070309020205020404" pitchFamily="49" charset="0"/>
              </a:rPr>
              <a:t>"Memory: #{node["memory"]["total"]}"</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Courier New" panose="02070309020205020404" pitchFamily="49" charset="0"/>
                <a:cs typeface="Courier New" panose="02070309020205020404" pitchFamily="49" charset="0"/>
              </a:rPr>
              <a:t>"CPU: #{node["</a:t>
            </a:r>
            <a:r>
              <a:rPr lang="en-US" sz="3200" dirty="0" err="1">
                <a:latin typeface="Courier New" panose="02070309020205020404" pitchFamily="49" charset="0"/>
                <a:cs typeface="Courier New" panose="02070309020205020404" pitchFamily="49" charset="0"/>
              </a:rPr>
              <a:t>cpu</a:t>
            </a:r>
            <a:r>
              <a:rPr lang="en-US" sz="3200" dirty="0">
                <a:latin typeface="Courier New" panose="02070309020205020404" pitchFamily="49" charset="0"/>
                <a:cs typeface="Courier New" panose="02070309020205020404" pitchFamily="49" charset="0"/>
              </a:rPr>
              <a:t>"]["0"]["</a:t>
            </a:r>
            <a:r>
              <a:rPr lang="en-US" sz="3200" dirty="0" err="1">
                <a:latin typeface="Courier New" panose="02070309020205020404" pitchFamily="49" charset="0"/>
                <a:cs typeface="Courier New" panose="02070309020205020404" pitchFamily="49" charset="0"/>
              </a:rPr>
              <a:t>mhz</a:t>
            </a:r>
            <a:r>
              <a:rPr lang="en-US" sz="3200"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Courier New" panose="02070309020205020404" pitchFamily="49" charset="0"/>
                <a:cs typeface="Courier New" panose="02070309020205020404" pitchFamily="49" charset="0"/>
              </a:rPr>
              <a:t>CPU: 2399.998MHz</a:t>
            </a:r>
            <a:endParaRPr lang="en-US"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 </a:t>
            </a:r>
            <a:r>
              <a:rPr lang="en-US" dirty="0">
                <a:latin typeface="Courier New" panose="02070309020205020404" pitchFamily="49" charset="0"/>
                <a:cs typeface="Courier New" panose="02070309020205020404" pitchFamily="49" charset="0"/>
              </a:rPr>
              <a:t>4</a:t>
            </a:r>
          </a:p>
          <a:p>
            <a:r>
              <a:rPr lang="en-US" dirty="0">
                <a:latin typeface="Courier New" panose="02070309020205020404" pitchFamily="49" charset="0"/>
                <a:cs typeface="Courier New" panose="02070309020205020404" pitchFamily="49" charset="0"/>
              </a:rPr>
              <a:t>puts "I have #</a:t>
            </a:r>
            <a:r>
              <a:rPr lang="en-US" dirty="0" smtClean="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apple_count</a:t>
            </a:r>
            <a:r>
              <a:rPr lang="en-US" dirty="0" smtClean="0">
                <a:latin typeface="Courier New" panose="02070309020205020404" pitchFamily="49" charset="0"/>
                <a:cs typeface="Courier New" panose="02070309020205020404" pitchFamily="49" charset="0"/>
              </a:rPr>
              <a:t>} </a:t>
            </a:r>
            <a:r>
              <a:rPr lang="en-US" dirty="0">
                <a:latin typeface="Courier New" panose="02070309020205020404" pitchFamily="49" charset="0"/>
                <a:cs typeface="Courier New" panose="02070309020205020404" pitchFamily="49" charset="0"/>
              </a:rPr>
              <a:t>apples</a:t>
            </a:r>
            <a:r>
              <a:rPr lang="en-US"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Courier New" panose="02070309020205020404" pitchFamily="49" charset="0"/>
              </a:rPr>
              <a:t>http://</a:t>
            </a:r>
            <a:r>
              <a:rPr lang="en-US" dirty="0" err="1">
                <a:solidFill>
                  <a:srgbClr val="3E4346"/>
                </a:solidFill>
                <a:cs typeface="Courier New" panose="02070309020205020404" pitchFamily="49" charset="0"/>
              </a:rPr>
              <a:t>en.wikipedia.org</a:t>
            </a:r>
            <a:r>
              <a:rPr lang="en-US" dirty="0">
                <a:solidFill>
                  <a:srgbClr val="3E4346"/>
                </a:solidFill>
                <a:cs typeface="Courier New" panose="02070309020205020404" pitchFamily="49" charset="0"/>
              </a:rPr>
              <a:t>/wiki/</a:t>
            </a:r>
            <a:r>
              <a:rPr lang="en-US" dirty="0" err="1">
                <a:solidFill>
                  <a:srgbClr val="3E4346"/>
                </a:solidFill>
                <a:cs typeface="Courier New" panose="02070309020205020404" pitchFamily="49" charset="0"/>
              </a:rPr>
              <a:t>String_interpolation#Ruby</a:t>
            </a:r>
            <a:endParaRPr lang="en-US" dirty="0">
              <a:solidFill>
                <a:srgbClr val="3E4346"/>
              </a:solidFill>
              <a:cs typeface="Courier New" panose="02070309020205020404" pitchFamily="49" charset="0"/>
            </a:endParaRP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a:t>file "/</a:t>
            </a:r>
            <a:r>
              <a:rPr lang="en-US" sz="2400" dirty="0" err="1"/>
              <a:t>etc</a:t>
            </a:r>
            <a:r>
              <a:rPr lang="en-US" sz="2400" dirty="0"/>
              <a:t>/</a:t>
            </a:r>
            <a:r>
              <a:rPr lang="en-US" sz="2400" dirty="0" err="1"/>
              <a:t>motd</a:t>
            </a:r>
            <a:r>
              <a:rPr lang="en-US" sz="2400" dirty="0"/>
              <a:t>" do</a:t>
            </a:r>
          </a:p>
          <a:p>
            <a:r>
              <a:rPr lang="en-US" sz="2400" dirty="0"/>
              <a:t>  content "Property of ...</a:t>
            </a:r>
          </a:p>
          <a:p>
            <a:r>
              <a:rPr lang="en-US" sz="2400" dirty="0"/>
              <a:t>  </a:t>
            </a:r>
          </a:p>
          <a:p>
            <a:r>
              <a:rPr lang="en-US" sz="2400" dirty="0"/>
              <a:t>  IPADDRESS: #{node["</a:t>
            </a:r>
            <a:r>
              <a:rPr lang="en-US" sz="2400" dirty="0" err="1"/>
              <a:t>ipaddress</a:t>
            </a:r>
            <a:r>
              <a:rPr lang="en-US" sz="2400" dirty="0"/>
              <a:t>"]}</a:t>
            </a:r>
          </a:p>
          <a:p>
            <a:r>
              <a:rPr lang="en-US" sz="2400" dirty="0"/>
              <a:t>  HOSTNAME : #{node["hostname"]}</a:t>
            </a:r>
          </a:p>
          <a:p>
            <a:r>
              <a:rPr lang="en-US" sz="2400" dirty="0"/>
              <a:t>  MEMORY   : #{node["memory"]["total"]}</a:t>
            </a:r>
          </a:p>
          <a:p>
            <a:r>
              <a:rPr lang="en-US" sz="2400" dirty="0"/>
              <a:t>  CPU      : #{node["</a:t>
            </a:r>
            <a:r>
              <a:rPr lang="en-US" sz="2400" dirty="0" err="1"/>
              <a:t>cpu</a:t>
            </a:r>
            <a:r>
              <a:rPr lang="en-US" sz="2400" dirty="0"/>
              <a:t>"]["0"]["</a:t>
            </a:r>
            <a:r>
              <a:rPr lang="en-US" sz="2400" dirty="0" err="1"/>
              <a:t>mhz</a:t>
            </a:r>
            <a:r>
              <a:rPr lang="en-US" sz="2400" dirty="0"/>
              <a:t>"]}</a:t>
            </a:r>
          </a:p>
          <a:p>
            <a:r>
              <a:rPr lang="en-US" sz="2400" dirty="0"/>
              <a:t>"</a:t>
            </a:r>
          </a:p>
          <a:p>
            <a:r>
              <a:rPr lang="en-US" sz="2400" dirty="0"/>
              <a:t>  mode "0644"</a:t>
            </a:r>
          </a:p>
          <a:p>
            <a:r>
              <a:rPr lang="en-US" sz="2400" dirty="0"/>
              <a:t>  owner "root"</a:t>
            </a:r>
          </a:p>
          <a:p>
            <a:r>
              <a:rPr lang="en-US" sz="2400" dirty="0"/>
              <a:t>  group "root"</a:t>
            </a:r>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3589670"/>
            <a:ext cx="14404273" cy="205408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8022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rPr>
              <a:t>https://</a:t>
            </a:r>
            <a:r>
              <a:rPr lang="en-US" sz="2400" dirty="0" err="1">
                <a:solidFill>
                  <a:srgbClr val="3E4346"/>
                </a:solidFill>
                <a:cs typeface="Courier New" panose="02070309020205020404" pitchFamily="49" charset="0"/>
              </a:rPr>
              <a:t>docs.chef.io</a:t>
            </a:r>
            <a:r>
              <a:rPr lang="en-US" sz="2400" dirty="0">
                <a:solidFill>
                  <a:srgbClr val="3E4346"/>
                </a:solidFill>
                <a:cs typeface="Courier New" panose="02070309020205020404" pitchFamily="49" charset="0"/>
              </a:rPr>
              <a:t>/</a:t>
            </a:r>
            <a:r>
              <a:rPr lang="en-US" sz="2400" dirty="0" err="1">
                <a:solidFill>
                  <a:srgbClr val="3E4346"/>
                </a:solidFill>
                <a:cs typeface="Courier New" panose="02070309020205020404" pitchFamily="49" charset="0"/>
              </a:rPr>
              <a:t>cookbook_versions.html</a:t>
            </a: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rPr>
              <a:t>http://</a:t>
            </a:r>
            <a:r>
              <a:rPr lang="en-US" sz="2400" dirty="0" err="1">
                <a:solidFill>
                  <a:srgbClr val="3E4346"/>
                </a:solidFill>
                <a:cs typeface="Courier New" panose="02070309020205020404" pitchFamily="49" charset="0"/>
              </a:rPr>
              <a:t>semver.org</a:t>
            </a: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"/var/www/html/index.html" 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08460"/>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744770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p>
          <a:p>
            <a:r>
              <a:rPr lang="en-US" sz="2667" dirty="0"/>
              <a:t>  </a:t>
            </a:r>
          </a:p>
          <a:p>
            <a:r>
              <a:rPr lang="en-US" sz="2667" dirty="0"/>
              <a:t>  IPADDRESS: 104.236.192.102 </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15314</TotalTime>
  <Words>4433</Words>
  <Application>Microsoft Office PowerPoint</Application>
  <PresentationFormat>Custom</PresentationFormat>
  <Paragraphs>690</Paragraphs>
  <Slides>51</Slides>
  <Notes>51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Arial</vt:lpstr>
      <vt:lpstr>Courier New</vt:lpstr>
      <vt:lpstr>Gill Sans MT</vt:lpstr>
      <vt:lpstr>Wingdings</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1928</cp:revision>
  <cp:lastPrinted>2015-02-07T23:49:10Z</cp:lastPrinted>
  <dcterms:created xsi:type="dcterms:W3CDTF">2012-09-13T17:36:07Z</dcterms:created>
  <dcterms:modified xsi:type="dcterms:W3CDTF">2015-10-06T20:56:00Z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